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2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7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3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5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1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4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9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16BE-EA09-407A-8A2B-5C213B03BBC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6045-D2FE-476D-A8F7-F63A14864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9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"/>
          <a:stretch/>
        </p:blipFill>
        <p:spPr>
          <a:xfrm rot="5400000">
            <a:off x="16667" y="473869"/>
            <a:ext cx="7119939" cy="591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71501" y="7620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1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8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3" r="26250" b="10000"/>
          <a:stretch/>
        </p:blipFill>
        <p:spPr>
          <a:xfrm rot="5400000">
            <a:off x="2362697" y="-324345"/>
            <a:ext cx="3047998" cy="64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r="29306"/>
          <a:stretch/>
        </p:blipFill>
        <p:spPr>
          <a:xfrm rot="5400000">
            <a:off x="2713527" y="-1065702"/>
            <a:ext cx="4067176" cy="918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85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3" r="25139"/>
          <a:stretch/>
        </p:blipFill>
        <p:spPr>
          <a:xfrm rot="5400000">
            <a:off x="2281251" y="-280971"/>
            <a:ext cx="3771902" cy="724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6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UW-Stout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Svenningsen, Andrew</dc:creator>
  <cp:lastModifiedBy>Svenningsen, Andrew</cp:lastModifiedBy>
  <cp:revision>1</cp:revision>
  <dcterms:created xsi:type="dcterms:W3CDTF">2021-07-22T15:46:00Z</dcterms:created>
  <dcterms:modified xsi:type="dcterms:W3CDTF">2021-07-22T15:47:05Z</dcterms:modified>
</cp:coreProperties>
</file>